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D0A63-E208-4A9B-84EC-DFC2EE23F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88F0B-DD87-4331-9476-C9355D139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1A2DD-65EE-4E57-BCBA-55824A16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F2025-F178-4D22-9A8C-DB58F5C0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80414-BD1C-4772-A203-8B5B877C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20B7-01A6-445D-A04E-FB5B02EC7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50D23-D918-421A-B842-AE669A5E8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2A67E-03B8-4C52-BC8F-91D8CF9D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F8700-E451-4E0E-9D82-E0A2D481F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C677F-0134-4E12-9DD7-CCBEFA68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1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7B57F-7ACA-4270-A9B6-F415ACF63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AA7EF-ADD6-43BF-9C13-694C4780A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494C9-9B7B-4F4B-B037-247ACDD7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A0A88-D2D5-4F11-95DA-16E418FC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89813-057D-45AF-9127-3B7D2FD9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8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B897-413C-4242-85DD-B585A201D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282C9-9B00-4A10-B9F6-73348C7E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9A9A8-7536-45BC-A39E-BFDD43FE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49B28-5CFC-4F05-90E4-34BF73B8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0FA5F-61F6-4534-B2AC-21D7F05E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D6143-567B-4A51-A6CB-2B2EF48D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70057-55C7-40B6-A8CD-38885560E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51B33-EF93-41D2-8129-446EBE05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847F0-E08C-4F38-B76F-FFC257B0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1FAF-CDB0-4202-A999-2BFEF645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9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49BE-963A-4DDA-9E9D-C89DF89CE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138B2-5003-4BFC-AC83-16F87F66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93F00-ACC4-4CAF-9D6E-910A25BC2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92835-7127-4F7D-BBB5-053886AE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20381-9764-486F-A3BC-50D42FD2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B60FF-0530-4707-B786-7755649F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2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1483-6F11-4C18-8017-00BBA9E9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0219C-8546-4E60-812C-1FA2FD8C6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B7AFC-0408-490D-B2AC-85B9E7ADF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305E3-EF5E-423F-9737-9372EBAAB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67260-6960-46C1-952C-CECDF0010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966BD1-FC52-4CD7-916A-05013835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AE10C-C3C4-4E2B-9ED2-A50FB7DC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A0774-9BEC-4C42-A845-783A1D1F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2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2432C-70BB-4CAA-B7A0-55AEFD58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8FC11B-8415-45D7-AF48-C91D75AEB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0DF184-96C7-4248-8593-7229BD98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82E4C-BBB6-46F5-A6BC-B08595FA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5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3E4F0-B371-4CA3-8ACE-B4EF6676B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A32CA-22F5-4172-AD7C-162F7902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DC404-B769-4981-A61A-EA09EF04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4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A91E-8BCD-44D4-A322-267195E34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463A4-19DA-4ABD-865E-58D45D94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1BEA8-C3B2-4528-909F-AFC3F0EEC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19ACC-23AE-4E11-AFC9-1869AECB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14BD0-7801-48A0-BADA-7EA9709D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576C0-637F-4ECB-9C88-01B3EB77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BA4A2-32C4-48C5-B8C4-A455FA472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9834B-C561-4436-A6A5-3BD55B217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3C3F3-BBAB-4A80-A5DE-B1D4D42A2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DF8C6-8719-4D6E-BA9D-1FAC4559D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14306-AADD-4889-A669-480DD5085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A5D80-B2C1-4FFA-946A-5CBE1039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6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5AA0B0-381A-4A2D-B0D6-63C8F33DC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5EFEF-A4FA-48EB-A4CC-12D8DAE59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98103-33FB-4A0E-9B3B-CDAA7CDAB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62D9-9550-46F9-8722-FF4168C687D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1161-6663-4366-BA0C-CB525B3E6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4C184-B646-4B09-A68A-E6AC3E7A2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AFAD9-2198-41A8-A3EC-FDA8DAE5F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0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AE8C0F-D473-46E3-9402-FF99D05F6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338" y="185598"/>
            <a:ext cx="9144000" cy="648415"/>
          </a:xfrm>
        </p:spPr>
        <p:txBody>
          <a:bodyPr>
            <a:normAutofit/>
          </a:bodyPr>
          <a:lstStyle/>
          <a:p>
            <a:r>
              <a:rPr lang="en-US" sz="3600" dirty="0"/>
              <a:t>PTPA 1080 HD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CFCB1309-6E21-45E0-AB66-6BE75BA60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" y="633046"/>
            <a:ext cx="11066585" cy="622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6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ADBE4759-D092-4546-8C95-CDB413587C2C}"/>
              </a:ext>
            </a:extLst>
          </p:cNvPr>
          <p:cNvSpPr txBox="1">
            <a:spLocks/>
          </p:cNvSpPr>
          <p:nvPr/>
        </p:nvSpPr>
        <p:spPr>
          <a:xfrm>
            <a:off x="1594338" y="185598"/>
            <a:ext cx="9144000" cy="648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PTPA 2160 UHD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9CE1128-047C-4C91-BED5-FFE6A5D19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5" y="653143"/>
            <a:ext cx="11030857" cy="620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Standing</dc:creator>
  <cp:lastModifiedBy>Genevieve Standing</cp:lastModifiedBy>
  <cp:revision>1</cp:revision>
  <dcterms:created xsi:type="dcterms:W3CDTF">2020-05-27T19:08:31Z</dcterms:created>
  <dcterms:modified xsi:type="dcterms:W3CDTF">2020-05-27T19:12:19Z</dcterms:modified>
</cp:coreProperties>
</file>